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0AC4C-072E-457F-A20D-47FB85E71E9D}" type="datetimeFigureOut">
              <a:rPr lang="en-ZA" smtClean="0"/>
              <a:t>2019/02/07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1313F-C83C-41B8-BB8B-0ABDB594177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30075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20869</TotalTime>
  <Words>2829</Words>
  <Application>Microsoft Office PowerPoint</Application>
  <PresentationFormat>Widescreen</PresentationFormat>
  <Paragraphs>189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 3</vt:lpstr>
      <vt:lpstr>Ion Boardroom</vt:lpstr>
      <vt:lpstr>Containing and dissolving corruption in the public sector</vt:lpstr>
      <vt:lpstr>Learning outcomes</vt:lpstr>
      <vt:lpstr>Corruption as opposed to integrity</vt:lpstr>
      <vt:lpstr>Corruption as opposed to integrity</vt:lpstr>
      <vt:lpstr>Containment phase: stabilising corruption</vt:lpstr>
      <vt:lpstr>Containment phase</vt:lpstr>
      <vt:lpstr>Containment phase</vt:lpstr>
      <vt:lpstr>Containment phase</vt:lpstr>
      <vt:lpstr>Moral &amp; transformational leaders &amp; competent public sector employees</vt:lpstr>
      <vt:lpstr>Capitalising on political commitment</vt:lpstr>
      <vt:lpstr>Stimulating a culture of bridging capital</vt:lpstr>
      <vt:lpstr>Social entrepreneurship, innovation &amp; change</vt:lpstr>
      <vt:lpstr>Principled negotiation for conflict management</vt:lpstr>
      <vt:lpstr>Universal values &amp; principles</vt:lpstr>
      <vt:lpstr>Differentiation between traditional African &amp; Western values</vt:lpstr>
      <vt:lpstr>Differentiation between traditional African &amp; Western values</vt:lpstr>
      <vt:lpstr>Differentiation between traditional African &amp; Western values</vt:lpstr>
      <vt:lpstr>Conclusion</vt:lpstr>
      <vt:lpstr>Questions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management: An orientation</dc:title>
  <dc:creator>Microsoft account</dc:creator>
  <cp:lastModifiedBy>john</cp:lastModifiedBy>
  <cp:revision>190</cp:revision>
  <dcterms:created xsi:type="dcterms:W3CDTF">2018-02-04T13:12:56Z</dcterms:created>
  <dcterms:modified xsi:type="dcterms:W3CDTF">2019-02-07T04:39:33Z</dcterms:modified>
</cp:coreProperties>
</file>